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67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8766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552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742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5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6871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334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6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296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70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116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55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9B89B-2C3E-40F9-9E3A-AFE15F24DD8F}" type="datetimeFigureOut">
              <a:rPr lang="es-ES" smtClean="0"/>
              <a:t>29/05/2025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76832-AB02-4E7A-AAAD-36918A96C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51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19866" r="436" b="32534"/>
          <a:stretch/>
        </p:blipFill>
        <p:spPr>
          <a:xfrm>
            <a:off x="905255" y="1362457"/>
            <a:ext cx="10259569" cy="324000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05255" y="1525288"/>
            <a:ext cx="10259569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es-ES" sz="26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Máster en Ingeniería de Caminos, Canales y Puertos</a:t>
            </a:r>
          </a:p>
          <a:p>
            <a:pPr algn="r"/>
            <a:r>
              <a:rPr lang="es-ES" sz="3400" b="1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MENCIÓN DUAL</a:t>
            </a:r>
          </a:p>
        </p:txBody>
      </p:sp>
    </p:spTree>
    <p:extLst>
      <p:ext uri="{BB962C8B-B14F-4D97-AF65-F5344CB8AC3E}">
        <p14:creationId xmlns:p14="http://schemas.microsoft.com/office/powerpoint/2010/main" val="9735159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Bahnschrift SemiBold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IGNACIO ANDRES DOMENECH</dc:creator>
  <cp:lastModifiedBy>Ignacio Andrés Doménech</cp:lastModifiedBy>
  <cp:revision>3</cp:revision>
  <dcterms:created xsi:type="dcterms:W3CDTF">2017-12-18T18:21:41Z</dcterms:created>
  <dcterms:modified xsi:type="dcterms:W3CDTF">2025-05-29T14:30:28Z</dcterms:modified>
</cp:coreProperties>
</file>